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84" r:id="rId2"/>
    <p:sldId id="28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301" r:id="rId14"/>
    <p:sldId id="303" r:id="rId15"/>
    <p:sldId id="304" r:id="rId16"/>
    <p:sldId id="306" r:id="rId17"/>
    <p:sldId id="307" r:id="rId18"/>
    <p:sldId id="309" r:id="rId19"/>
    <p:sldId id="312" r:id="rId20"/>
    <p:sldId id="313" r:id="rId21"/>
    <p:sldId id="315" r:id="rId22"/>
    <p:sldId id="318" r:id="rId23"/>
    <p:sldId id="319" r:id="rId24"/>
    <p:sldId id="320" r:id="rId25"/>
    <p:sldId id="322" r:id="rId26"/>
    <p:sldId id="323" r:id="rId27"/>
    <p:sldId id="325" r:id="rId28"/>
    <p:sldId id="326" r:id="rId29"/>
    <p:sldId id="327" r:id="rId30"/>
    <p:sldId id="328" r:id="rId31"/>
    <p:sldId id="329" r:id="rId32"/>
    <p:sldId id="283" r:id="rId33"/>
    <p:sldId id="282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E2F"/>
    <a:srgbClr val="4B6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32"/>
    </p:cViewPr>
  </p:sorterViewPr>
  <p:notesViewPr>
    <p:cSldViewPr>
      <p:cViewPr varScale="1">
        <p:scale>
          <a:sx n="83" d="100"/>
          <a:sy n="83" d="100"/>
        </p:scale>
        <p:origin x="-295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C209D6-85A1-42F1-B85A-5590C6208074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87B09F-BA1A-464C-B42B-CDBC419D4E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6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E1B3DF-5502-4EAD-A19B-9127972195F7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CA9A85-BB97-45D4-95B2-AF2E4FB48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1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8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1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5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9103-B243-4F5C-A002-743EB99C4DEC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6467-532F-463B-A3C6-33B81878D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termorneaul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morneault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morneault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Peter-F.-Morneault/e/B009XT8Q82?ref_=dbs_p_ebk_r00_abau_000000" TargetMode="External"/><Relationship Id="rId4" Type="http://schemas.openxmlformats.org/officeDocument/2006/relationships/hyperlink" Target="https://www.facebook.com/peter.f.morneaul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6012712"/>
            <a:ext cx="723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Peter F. Morneault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Roots of Hope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" y="926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500" dirty="0">
                <a:solidFill>
                  <a:schemeClr val="bg1"/>
                </a:solidFill>
                <a:latin typeface="+mj-lt"/>
              </a:rPr>
              <a:t>Healing and growing guidance from personal hardship</a:t>
            </a:r>
          </a:p>
        </p:txBody>
      </p:sp>
    </p:spTree>
    <p:extLst>
      <p:ext uri="{BB962C8B-B14F-4D97-AF65-F5344CB8AC3E}">
        <p14:creationId xmlns:p14="http://schemas.microsoft.com/office/powerpoint/2010/main" val="5511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From Ugly to Disabled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a surgery to clear a blocked artery in my heart, a chunk-of-junk choked my brain of life-giving blood.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I suffered a stroke.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was my life-changing event. What’s</a:t>
            </a:r>
          </a:p>
          <a:p>
            <a:pPr marL="0" indent="0">
              <a:buNone/>
            </a:pPr>
            <a:r>
              <a:rPr lang="en-US" dirty="0"/>
              <a:t>yours?</a:t>
            </a:r>
          </a:p>
        </p:txBody>
      </p:sp>
    </p:spTree>
    <p:extLst>
      <p:ext uri="{BB962C8B-B14F-4D97-AF65-F5344CB8AC3E}">
        <p14:creationId xmlns:p14="http://schemas.microsoft.com/office/powerpoint/2010/main" val="301243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Now 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As a tree needs a healthy root system to thrive and grow, we need a nourishing system to help us survive, heal, and rehabilitate.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Our physical, emotional, mental, and spiritual bodies, or roots, need nurturing.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Root One: Physical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Symptoms: Disability led to disbelief, disappointment, and discouragement. Have you experienced these ailments before?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Remedy: An occupational therapist taught me how to tie my shoes. A physical therapist taught me how to walk again. A speech therapist taught me how to shout with joy.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2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Hard Work Pays Dividends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When you choose a mindset of living, rather than avoidance of dying, your body will respond with greater efficiency and effectiveness.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hospital sent me home two weeks early.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You too, can exceed expectations and </a:t>
            </a:r>
          </a:p>
          <a:p>
            <a:pPr marL="0" indent="0">
              <a:buNone/>
            </a:pPr>
            <a:r>
              <a:rPr lang="en-US" b="1" dirty="0"/>
              <a:t>defy the odds stacked against you.</a:t>
            </a:r>
          </a:p>
        </p:txBody>
      </p:sp>
    </p:spTree>
    <p:extLst>
      <p:ext uri="{BB962C8B-B14F-4D97-AF65-F5344CB8AC3E}">
        <p14:creationId xmlns:p14="http://schemas.microsoft.com/office/powerpoint/2010/main" val="327367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 Plan For Physical Healing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Keep moving. Challenge your muscles everyday.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Stress, worry, and anxiety are stubborn, but they will leave.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Effort becomes habit. Habit becomes routine.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Routine becomes a way of life.</a:t>
            </a:r>
          </a:p>
          <a:p>
            <a:pPr marL="0" indent="0">
              <a:buNone/>
            </a:pPr>
            <a:endParaRPr lang="en-US" sz="24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6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Root Two: Emotional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While in an intensive care unit, my wife, Cathy, asked me, “Why are you crying?”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/>
              <a:t>“I don’t know.”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A nurse said, “You have a brain injury and will have a hard time controlling your</a:t>
            </a:r>
          </a:p>
          <a:p>
            <a:pPr marL="0" indent="0">
              <a:buNone/>
            </a:pPr>
            <a:r>
              <a:rPr lang="en-US" sz="3000" dirty="0"/>
              <a:t>emotions.”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We all have emotional injuries of some sort.</a:t>
            </a:r>
          </a:p>
        </p:txBody>
      </p:sp>
    </p:spTree>
    <p:extLst>
      <p:ext uri="{BB962C8B-B14F-4D97-AF65-F5344CB8AC3E}">
        <p14:creationId xmlns:p14="http://schemas.microsoft.com/office/powerpoint/2010/main" val="299203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You </a:t>
            </a:r>
            <a:r>
              <a:rPr lang="en-US" b="1" dirty="0"/>
              <a:t>Are </a:t>
            </a:r>
            <a:r>
              <a:rPr lang="en-US" sz="4400" b="1" dirty="0"/>
              <a:t>Not A Victim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was the youngest attendee at a stroke survivors support group meeting.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fellow sufferer told me, “You have been given a second chance to live. What are you going to do with it? You, my friend, are not a victim. You are a survivor!”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if you are reading this, you are a </a:t>
            </a:r>
          </a:p>
          <a:p>
            <a:pPr marL="0" indent="0">
              <a:buNone/>
            </a:pPr>
            <a:r>
              <a:rPr lang="en-US" dirty="0"/>
              <a:t>survivor too.”</a:t>
            </a:r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Life Got Worse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felt like a burden to my wife, Cathy, who had become my caregiver, nurse, and therapist.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struggle to survive and the pain of fresh “wounds” cut much deeper than we showed.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One heart attack and one stroke, but </a:t>
            </a:r>
          </a:p>
          <a:p>
            <a:pPr marL="0" indent="0">
              <a:buNone/>
            </a:pPr>
            <a:r>
              <a:rPr lang="en-US" b="1" dirty="0"/>
              <a:t>two survivors.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8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What’s Important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A holistic nurse and wellness counselor taught us three valuable words to use in combating our negative emotions.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000" b="1" dirty="0"/>
              <a:t>W</a:t>
            </a:r>
            <a:r>
              <a:rPr lang="en-US" sz="4000" dirty="0"/>
              <a:t>hat’s </a:t>
            </a:r>
            <a:r>
              <a:rPr lang="en-US" sz="6400" b="1" dirty="0"/>
              <a:t>I</a:t>
            </a:r>
            <a:r>
              <a:rPr lang="en-US" sz="4000" dirty="0"/>
              <a:t>mportant </a:t>
            </a:r>
            <a:r>
              <a:rPr lang="en-US" sz="7000" b="1" dirty="0"/>
              <a:t>N</a:t>
            </a:r>
            <a:r>
              <a:rPr lang="en-US" sz="4000" dirty="0"/>
              <a:t>ow?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Not next year, next month, next week or tomorrow.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000" b="1" dirty="0"/>
              <a:t>W-I-N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 Plan For Emotional Healing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Victims ask, “Why Me?” Survivors ask, “Why Not Me?”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let your ego prevent you from seeking the help you may need.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friend, a priest, your dog, or your cat can be a beneficial support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 sad. Get mad. Get frustrated. Let your emotions flow.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Then Let Them Go.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800" dirty="0"/>
              <a:t>Roots of Hope</a:t>
            </a:r>
          </a:p>
          <a:p>
            <a:pPr marL="137160" indent="0">
              <a:buNone/>
            </a:pPr>
            <a:r>
              <a:rPr lang="en-US" sz="1800" dirty="0"/>
              <a:t>Written by Peter F. Morneault</a:t>
            </a:r>
          </a:p>
          <a:p>
            <a:pPr marL="137160" indent="0">
              <a:buNone/>
            </a:pPr>
            <a:r>
              <a:rPr lang="en-US" sz="1800"/>
              <a:t>Copyright 2021.</a:t>
            </a: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All Rights Reserved.</a:t>
            </a:r>
          </a:p>
          <a:p>
            <a:pPr marL="137160" indent="0">
              <a:buNone/>
            </a:pPr>
            <a:r>
              <a:rPr lang="en-US" sz="1800" dirty="0"/>
              <a:t>If you wish to use any portion or the entire contents of this eBook, please attribute to Peter F. Morneault.</a:t>
            </a:r>
          </a:p>
          <a:p>
            <a:pPr marL="137160" indent="0">
              <a:buNone/>
            </a:pPr>
            <a:r>
              <a:rPr lang="en-US" sz="1800" dirty="0"/>
              <a:t>You may print, email, or share this eBook. It is meant to be distributed, for free.</a:t>
            </a:r>
          </a:p>
          <a:p>
            <a:pPr marL="137160" indent="0">
              <a:buNone/>
            </a:pPr>
            <a:r>
              <a:rPr lang="en-US" sz="1800" dirty="0"/>
              <a:t>Editing/Creative Consulting: Melissa Passarello</a:t>
            </a:r>
          </a:p>
          <a:p>
            <a:pPr marL="137160" indent="0">
              <a:buNone/>
            </a:pPr>
            <a:r>
              <a:rPr lang="en-US" sz="1800" dirty="0">
                <a:hlinkClick r:id="rId2"/>
              </a:rPr>
              <a:t>www.petermorneault.com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761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Root Three: Mental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/>
              <a:t>On the surface, we may seem recovered from our damaged lives.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However, obstructions and reconstructions can quietly and unexpectedly haunt us.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For me, I live every day knowing I still have</a:t>
            </a:r>
          </a:p>
          <a:p>
            <a:pPr marL="0" indent="0">
              <a:buNone/>
            </a:pPr>
            <a:r>
              <a:rPr lang="en-US" sz="4400" dirty="0"/>
              <a:t>three blockages in various parts of </a:t>
            </a:r>
          </a:p>
          <a:p>
            <a:pPr marL="0" indent="0">
              <a:buNone/>
            </a:pPr>
            <a:r>
              <a:rPr lang="en-US" sz="4400" dirty="0"/>
              <a:t>my brain.</a:t>
            </a:r>
          </a:p>
          <a:p>
            <a:pPr marL="0" indent="0">
              <a:buNone/>
            </a:pPr>
            <a:endParaRPr lang="en-US" sz="44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6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Silence Is Golden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Mental activity is the medicine for my brain.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repeated attempts to quiet your mind, to embrace silence, and to be comfortable with boredom.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Sometimes, doing nothing is an incredible </a:t>
            </a:r>
          </a:p>
          <a:p>
            <a:pPr marL="0" indent="0">
              <a:buNone/>
            </a:pPr>
            <a:r>
              <a:rPr lang="en-US" dirty="0"/>
              <a:t>mental exercise that pays enormous </a:t>
            </a:r>
          </a:p>
          <a:p>
            <a:pPr marL="0" indent="0">
              <a:buNone/>
            </a:pPr>
            <a:r>
              <a:rPr lang="en-US" dirty="0"/>
              <a:t>dividends.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4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Do. Or Do Not.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the old sage, Yoda, says to a young Luke Skywalker in The Empire Strikes Back movie, “Try not. Do. Or do not. There is no try.”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all have our mental homework to </a:t>
            </a:r>
            <a:r>
              <a:rPr lang="en-US" b="1" dirty="0"/>
              <a:t>DO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day, focus on achieving more than you did the day before. </a:t>
            </a:r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0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 Plan For Mental Healing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Reading and learning is a good prescription for recovery and growth.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Balance activity with rest.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healthy mind can nourish a physical body, and a healthy body can strengthen a troubled mind.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attitude of gratitude is being kind to</a:t>
            </a:r>
          </a:p>
          <a:p>
            <a:pPr marL="0" indent="0">
              <a:buNone/>
            </a:pPr>
            <a:r>
              <a:rPr lang="en-US" dirty="0"/>
              <a:t>yourself.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87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Root Four: Spiritual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You may believe God created the Earth, or you may believe in the Big Bang Theory.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You may believe in astrology, numerology, or parapsychology.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You may believe in Santa Claus, unicorns, the Tooth Fairy, or leprechauns.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My point is:</a:t>
            </a:r>
          </a:p>
          <a:p>
            <a:pPr marL="137160" indent="0">
              <a:buNone/>
            </a:pPr>
            <a:endParaRPr lang="en-US" sz="44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Be Unique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religious and spiritual beliefs are mine.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Yours belong to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have to share your beliefs with others, but you need to be comfortable with your choice.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3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Spirituality Surrounds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Surfers can get high-on-life when they catch a perfect wave.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 we experience déjà vu?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Something may alert you to slow down seconds before an auto accident occurs in front of you.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Embrace The Weirdness of life.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0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The In-Between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neither in total control, nor totally out of control of our lives.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Life is not black or white. It is gray.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Science versus Religion.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Spirituality lies somewhere in between.</a:t>
            </a:r>
          </a:p>
        </p:txBody>
      </p:sp>
    </p:spTree>
    <p:extLst>
      <p:ext uri="{BB962C8B-B14F-4D97-AF65-F5344CB8AC3E}">
        <p14:creationId xmlns:p14="http://schemas.microsoft.com/office/powerpoint/2010/main" val="189005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 Plan For Spiritual Healing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Believe that something, in addition to your conscious awareness, contributes to your overall well-being.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Believe in a blend of religion, science, and philosophy.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at peace with your spiritual beliefs. For peace brings harmony.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Harmony is healthy.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1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Putting It All Together: My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/>
              <a:t>I made up my mind to </a:t>
            </a:r>
            <a:r>
              <a:rPr lang="en-US" b="1" dirty="0"/>
              <a:t>do </a:t>
            </a:r>
            <a:r>
              <a:rPr lang="en-US" dirty="0"/>
              <a:t>more than I did the day before. I concentrated intently on the actions of my muscles as I pushed a vacuum. I pushed through the fatigue of the physical exercise, but I finished what I started. When Cathy came home, I saw surprise and relief in her expression. I had done something to ease her burden. I showed that I cared. Before I fell asleep that night, I prayed to God and thanked Him for </a:t>
            </a:r>
          </a:p>
          <a:p>
            <a:pPr marL="137160" indent="0">
              <a:buNone/>
            </a:pPr>
            <a:r>
              <a:rPr lang="en-US" dirty="0"/>
              <a:t>allowing me to have a healthy day.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/>
              <a:t>For downloading this eBook.</a:t>
            </a:r>
          </a:p>
          <a:p>
            <a:pPr marL="137160" indent="0" algn="ctr">
              <a:buNone/>
            </a:pPr>
            <a:endParaRPr lang="en-US" dirty="0"/>
          </a:p>
          <a:p>
            <a:pPr marL="137160" indent="0" algn="ctr">
              <a:buNone/>
            </a:pPr>
            <a:r>
              <a:rPr lang="en-US" dirty="0"/>
              <a:t>For no longer hitting the snooze button on your life.</a:t>
            </a:r>
          </a:p>
          <a:p>
            <a:pPr marL="13716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6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 are like trees. We may be young or old, fragile, weak or damaged, but we can grow stronger if we have hope.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Physical, Emotional, Mental, and Spiritual bodies work together, like the roots of tree, to nourish our health.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one of us is unique, like no two trees are of equal size, shape, strength, or beauty.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all apprentices with a potential to become masters of our own well being.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 hope my sharing of a traumatic life experience in this eBook will inspire you to take </a:t>
            </a:r>
            <a:r>
              <a:rPr lang="en-US" b="1" dirty="0"/>
              <a:t>active</a:t>
            </a:r>
            <a:r>
              <a:rPr lang="en-US" dirty="0"/>
              <a:t> control of your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Feed your roots and help them work together for one common goal: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To Make You Healthier</a:t>
            </a:r>
            <a:r>
              <a:rPr lang="en-US" dirty="0"/>
              <a:t>, </a:t>
            </a:r>
            <a:r>
              <a:rPr lang="en-US" b="1" dirty="0"/>
              <a:t>Happier, and Truly Alive.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Peter,</a:t>
            </a:r>
          </a:p>
          <a:p>
            <a:pPr marL="0" indent="0">
              <a:buNone/>
            </a:pPr>
            <a:r>
              <a:rPr lang="en-US" dirty="0"/>
              <a:t>The survivor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48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</a:t>
            </a:r>
            <a:r>
              <a:rPr lang="en-US" b="1" dirty="0">
                <a:ln w="6350">
                  <a:solidFill>
                    <a:schemeClr val="bg1"/>
                  </a:solidFill>
                </a:ln>
              </a:rPr>
              <a:t> </a:t>
            </a:r>
            <a:r>
              <a:rPr lang="en-US" b="1" dirty="0"/>
              <a:t>This 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826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2400" dirty="0"/>
              <a:t>I encourage you to share this eBook with friends, family, co-workers, or anyone who you feel could benefit from its words.</a:t>
            </a:r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en-US" sz="2400" dirty="0"/>
              <a:t>I ask that you share the complete eBook, as it is written, without changes, or omissions.</a:t>
            </a:r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en-US" sz="2400" dirty="0"/>
              <a:t>This eBook is meant to be shared, free of charge.</a:t>
            </a:r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en-US" sz="2400" dirty="0"/>
              <a:t>Thank you for your time, interest, and sharing my message. </a:t>
            </a:r>
          </a:p>
          <a:p>
            <a:pPr marL="13716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69858"/>
            <a:ext cx="1981200" cy="171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044343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Sincerely,</a:t>
            </a:r>
          </a:p>
          <a:p>
            <a:r>
              <a:rPr lang="en-US" sz="2400" dirty="0"/>
              <a:t>Peter F. Morneault</a:t>
            </a:r>
          </a:p>
          <a:p>
            <a:r>
              <a:rPr lang="en-US" sz="2400" dirty="0"/>
              <a:t>Be Kind. Be Thankful. Be Significant.</a:t>
            </a:r>
          </a:p>
          <a:p>
            <a:r>
              <a:rPr lang="en-US" sz="2400" dirty="0">
                <a:hlinkClick r:id="rId3"/>
              </a:rPr>
              <a:t>petermorneault.com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191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8868"/>
            <a:ext cx="3200400" cy="8842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About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570115"/>
            <a:ext cx="4572000" cy="204435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dirty="0"/>
              <a:t>My name is Peter F. Morneault, and I am a writer, blogger, and teacher. I live in southeastern Connecticut with my wife, a pack of dogs, and a pride of cats.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1558456"/>
            <a:ext cx="4267201" cy="362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72898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blog about finding wisdom and beauty in unusual places at: </a:t>
            </a:r>
            <a:r>
              <a:rPr lang="en-US" sz="2400" dirty="0">
                <a:hlinkClick r:id="rId3"/>
              </a:rPr>
              <a:t>petermorneault.com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57" y="5410634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Stay connected and read more on:</a:t>
            </a:r>
          </a:p>
          <a:p>
            <a:r>
              <a:rPr lang="en-US" sz="2400" b="1" dirty="0"/>
              <a:t>Facebook: </a:t>
            </a:r>
            <a:r>
              <a:rPr lang="en-US" sz="2400" dirty="0">
                <a:hlinkClick r:id="rId4"/>
              </a:rPr>
              <a:t>Peter Morneault</a:t>
            </a:r>
            <a:endParaRPr lang="en-US" sz="2400" dirty="0"/>
          </a:p>
          <a:p>
            <a:r>
              <a:rPr lang="en-US" sz="2400" b="1" dirty="0"/>
              <a:t>Amazon</a:t>
            </a:r>
            <a:r>
              <a:rPr lang="en-US" sz="2400" dirty="0"/>
              <a:t>: </a:t>
            </a:r>
            <a:r>
              <a:rPr lang="en-US" sz="2400" dirty="0">
                <a:hlinkClick r:id="rId5"/>
              </a:rPr>
              <a:t>More Books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22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Mission of This 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en-US" dirty="0"/>
              <a:t>To inspire and encourage people to answer their wakeup calls so they can experience a more fulfilling future.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224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This eBook Is For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People who have hit “rock bottom” and want to change the status quo of their lives.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People who have been scared into living.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People who won’t quit when the going gets tough.</a:t>
            </a:r>
          </a:p>
          <a:p>
            <a:pPr marL="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 Am 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doctor.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nutritionist.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psychologist.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 exercise guru.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spiritual adviser.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4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 Was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Naïve.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Misled.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Extremely sick, but I didn’t know it.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Misinformed.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Scared.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Lucky.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Damn lucky.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 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 husband, a son, a brother, a friend, </a:t>
            </a:r>
          </a:p>
          <a:p>
            <a:pPr marL="0" indent="0" algn="ctr">
              <a:buNone/>
            </a:pPr>
            <a:r>
              <a:rPr lang="en-US" dirty="0"/>
              <a:t>a co-worker, and a stranger.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Ordinary, average, and middle-of-the road.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Hopeful. Optimistic.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Just like you.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8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The Good, The Bad, And The Ugly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An emergency room doctor told 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</a:t>
            </a:r>
            <a:r>
              <a:rPr lang="en-US" sz="3200" b="1" dirty="0"/>
              <a:t>good</a:t>
            </a:r>
            <a:r>
              <a:rPr lang="en-US" dirty="0"/>
              <a:t> news is that you’re still alive.”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asked, “What’s the </a:t>
            </a:r>
            <a:r>
              <a:rPr lang="en-US" sz="3200" b="1" dirty="0"/>
              <a:t>bad</a:t>
            </a:r>
            <a:r>
              <a:rPr lang="en-US" dirty="0"/>
              <a:t> news?”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“You’re not going home tonight.”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sz="3200" b="1" dirty="0"/>
              <a:t>ugly</a:t>
            </a:r>
            <a:r>
              <a:rPr lang="en-US" dirty="0"/>
              <a:t> truth: I suffered a heart attack.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080"/>
      </a:dk1>
      <a:lt1>
        <a:sysClr val="window" lastClr="FFFFFF"/>
      </a:lt1>
      <a:dk2>
        <a:srgbClr val="252731"/>
      </a:dk2>
      <a:lt2>
        <a:srgbClr val="EAE7E4"/>
      </a:lt2>
      <a:accent1>
        <a:srgbClr val="AC0000"/>
      </a:accent1>
      <a:accent2>
        <a:srgbClr val="E6E6E6"/>
      </a:accent2>
      <a:accent3>
        <a:srgbClr val="CCCCCC"/>
      </a:accent3>
      <a:accent4>
        <a:srgbClr val="FFFFFF"/>
      </a:accent4>
      <a:accent5>
        <a:srgbClr val="000560"/>
      </a:accent5>
      <a:accent6>
        <a:srgbClr val="0099FF"/>
      </a:accent6>
      <a:hlink>
        <a:srgbClr val="FF8000"/>
      </a:hlink>
      <a:folHlink>
        <a:srgbClr val="004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6439</TotalTime>
  <Words>1694</Words>
  <Application>Microsoft Office PowerPoint</Application>
  <PresentationFormat>On-screen Show (4:3)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Franklin Gothic Medium</vt:lpstr>
      <vt:lpstr>Office Theme</vt:lpstr>
      <vt:lpstr>PowerPoint Presentation</vt:lpstr>
      <vt:lpstr>PowerPoint Presentation</vt:lpstr>
      <vt:lpstr>Thank You</vt:lpstr>
      <vt:lpstr>The Mission of This eBook?</vt:lpstr>
      <vt:lpstr>This eBook Is For</vt:lpstr>
      <vt:lpstr>I Am Not</vt:lpstr>
      <vt:lpstr>I Was</vt:lpstr>
      <vt:lpstr>I Am</vt:lpstr>
      <vt:lpstr>The Good, The Bad, And The Ugly</vt:lpstr>
      <vt:lpstr>From Ugly to Disabled</vt:lpstr>
      <vt:lpstr>Now What?</vt:lpstr>
      <vt:lpstr>Root One: Physical Health</vt:lpstr>
      <vt:lpstr>Hard Work Pays Dividends</vt:lpstr>
      <vt:lpstr>A Plan For Physical Healing</vt:lpstr>
      <vt:lpstr>Root Two: Emotional Health</vt:lpstr>
      <vt:lpstr>You Are Not A Victim</vt:lpstr>
      <vt:lpstr>Life Got Worse</vt:lpstr>
      <vt:lpstr>What’s Important Now?</vt:lpstr>
      <vt:lpstr>A Plan For Emotional Healing</vt:lpstr>
      <vt:lpstr>Root Three: Mental Health</vt:lpstr>
      <vt:lpstr>Silence Is Golden</vt:lpstr>
      <vt:lpstr>Do. Or Do Not.</vt:lpstr>
      <vt:lpstr>A Plan For Mental Healing</vt:lpstr>
      <vt:lpstr>Root Four: Spiritual Health</vt:lpstr>
      <vt:lpstr>Be Unique</vt:lpstr>
      <vt:lpstr>Spirituality Surrounds Us</vt:lpstr>
      <vt:lpstr>The In-Between</vt:lpstr>
      <vt:lpstr>A Plan For Spiritual Healing</vt:lpstr>
      <vt:lpstr>Putting It All Together: My example</vt:lpstr>
      <vt:lpstr>Summary</vt:lpstr>
      <vt:lpstr>Conclusion</vt:lpstr>
      <vt:lpstr>Share This eBook</vt:lpstr>
      <vt:lpstr>About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 Is Available</dc:title>
  <dc:creator>Peter</dc:creator>
  <cp:lastModifiedBy>Peter F. Morneault</cp:lastModifiedBy>
  <cp:revision>155</cp:revision>
  <cp:lastPrinted>2018-04-29T23:12:30Z</cp:lastPrinted>
  <dcterms:created xsi:type="dcterms:W3CDTF">2013-08-15T21:58:52Z</dcterms:created>
  <dcterms:modified xsi:type="dcterms:W3CDTF">2021-02-28T21:01:01Z</dcterms:modified>
</cp:coreProperties>
</file>